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39" r:id="rId42"/>
    <p:sldId id="303" r:id="rId43"/>
    <p:sldId id="325" r:id="rId44"/>
    <p:sldId id="330" r:id="rId45"/>
    <p:sldId id="294" r:id="rId46"/>
    <p:sldId id="309" r:id="rId47"/>
    <p:sldId id="310" r:id="rId48"/>
    <p:sldId id="311" r:id="rId49"/>
    <p:sldId id="312" r:id="rId50"/>
    <p:sldId id="326" r:id="rId51"/>
    <p:sldId id="327" r:id="rId52"/>
    <p:sldId id="320" r:id="rId53"/>
    <p:sldId id="321" r:id="rId54"/>
    <p:sldId id="322" r:id="rId55"/>
    <p:sldId id="344" r:id="rId56"/>
    <p:sldId id="345" r:id="rId57"/>
    <p:sldId id="346" r:id="rId58"/>
    <p:sldId id="347" r:id="rId59"/>
    <p:sldId id="331" r:id="rId60"/>
    <p:sldId id="348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9"/>
    <p:restoredTop sz="94792"/>
  </p:normalViewPr>
  <p:slideViewPr>
    <p:cSldViewPr snapToGrid="0" snapToObjects="1">
      <p:cViewPr varScale="1">
        <p:scale>
          <a:sx n="99" d="100"/>
          <a:sy n="9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</a:t>
            </a:r>
            <a:r>
              <a:rPr lang="en-US" dirty="0" err="1" smtClean="0"/>
              <a:t>bytesizedlabs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Text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5358908"/>
            <a:ext cx="4825158" cy="1708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at Hired Score </a:t>
            </a:r>
            <a:r>
              <a:rPr lang="en-US" dirty="0"/>
              <a:t>I</a:t>
            </a:r>
            <a:r>
              <a:rPr lang="en-US" dirty="0" smtClean="0"/>
              <a:t>nc.</a:t>
            </a:r>
          </a:p>
          <a:p>
            <a:pPr marL="0" indent="0" algn="ctr">
              <a:buNone/>
            </a:pPr>
            <a:r>
              <a:rPr lang="en-US" dirty="0" smtClean="0"/>
              <a:t>Head of Education @ ByteSized Labs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21" y="2420423"/>
            <a:ext cx="3666026" cy="27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29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786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560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purposes, fields, </a:t>
            </a:r>
            <a:r>
              <a:rPr lang="en-US" smtClean="0"/>
              <a:t>and industries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1</a:t>
            </a:r>
            <a:r>
              <a:rPr lang="en-US" dirty="0" smtClean="0"/>
              <a:t>: Hospital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operations manager for a major hospital. You’re looking to make your nurses more effective by removing the repetitive tasks they have to do. One such task is calculating how much pain medication to administer a patient.</a:t>
            </a:r>
            <a:r>
              <a:rPr lang="en-US" dirty="0"/>
              <a:t> </a:t>
            </a:r>
            <a:r>
              <a:rPr lang="en-US" dirty="0" smtClean="0"/>
              <a:t>The amount of medication a patient should receive is one tablet for every 50 pounds the patient weighs </a:t>
            </a:r>
            <a:r>
              <a:rPr lang="en-US" b="1" dirty="0" smtClean="0"/>
              <a:t>but never more than 3 </a:t>
            </a:r>
            <a:r>
              <a:rPr lang="en-US" dirty="0" smtClean="0"/>
              <a:t>tablets.</a:t>
            </a:r>
            <a:endParaRPr lang="en-US" dirty="0"/>
          </a:p>
          <a:p>
            <a:r>
              <a:rPr lang="en-US" dirty="0" smtClean="0"/>
              <a:t>Write a program that asks the patient their weight and returns the number of tablets they should take?</a:t>
            </a:r>
            <a:endParaRPr lang="en-US" dirty="0"/>
          </a:p>
          <a:p>
            <a:r>
              <a:rPr lang="en-US" dirty="0" smtClean="0"/>
              <a:t>(In a real world situation you’d have a “smart” IOT device to get patient weight, not just ask them)</a:t>
            </a:r>
          </a:p>
        </p:txBody>
      </p:sp>
    </p:spTree>
    <p:extLst>
      <p:ext uri="{BB962C8B-B14F-4D97-AF65-F5344CB8AC3E}">
        <p14:creationId xmlns:p14="http://schemas.microsoft.com/office/powerpoint/2010/main" val="6934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get the patients weight?</a:t>
            </a:r>
          </a:p>
          <a:p>
            <a:pPr lvl="1"/>
            <a:r>
              <a:rPr lang="en-US" dirty="0" smtClean="0"/>
              <a:t>How will you make sure their weight is the right type</a:t>
            </a:r>
          </a:p>
          <a:p>
            <a:pPr lvl="1"/>
            <a:r>
              <a:rPr lang="en-US" dirty="0" smtClean="0"/>
              <a:t>How will you calculate how many tablets they should take?</a:t>
            </a:r>
          </a:p>
          <a:p>
            <a:pPr lvl="1"/>
            <a:r>
              <a:rPr lang="en-US" dirty="0" smtClean="0"/>
              <a:t>What will you do </a:t>
            </a:r>
            <a:r>
              <a:rPr lang="en-US" b="1" dirty="0" smtClean="0"/>
              <a:t>if</a:t>
            </a:r>
            <a:r>
              <a:rPr lang="en-US" dirty="0" smtClean="0"/>
              <a:t> their weight says they should take more than 3 tablets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What if the patients can only take an integer number of tablets (i.e. not 1.75)</a:t>
            </a:r>
          </a:p>
          <a:p>
            <a:pPr lvl="1"/>
            <a:r>
              <a:rPr lang="en-US" smtClean="0"/>
              <a:t>Hint: you can round a number with “round(7.8) == 8”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7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659" y="2603500"/>
            <a:ext cx="10283869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Hospital Optimization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weight?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 should take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tablets"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6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4pm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 smtClean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 smtClean="0"/>
          </a:p>
          <a:p>
            <a:r>
              <a:rPr lang="en-US" dirty="0" smtClean="0"/>
              <a:t>Brief HW: Read over the </a:t>
            </a:r>
            <a:r>
              <a:rPr lang="en-US" dirty="0" err="1" smtClean="0"/>
              <a:t>code_snippets.py</a:t>
            </a:r>
            <a:r>
              <a:rPr lang="en-US" dirty="0" smtClean="0"/>
              <a:t> file on the website. Make sure you understand every line and what it’s doing (the ones we covered). Take note of what’s confusing and we’ll review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</a:t>
            </a:r>
            <a:r>
              <a:rPr lang="en-US" dirty="0" smtClean="0"/>
              <a:t>3 </a:t>
            </a:r>
            <a:r>
              <a:rPr lang="en-US" dirty="0" smtClean="0"/>
              <a:t>- </a:t>
            </a:r>
            <a:r>
              <a:rPr lang="en-US" dirty="0"/>
              <a:t>6</a:t>
            </a:r>
            <a:endParaRPr lang="en-US" dirty="0" smtClean="0"/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Lunch: </a:t>
            </a:r>
            <a:r>
              <a:rPr lang="en-US" dirty="0" smtClean="0"/>
              <a:t>1– </a:t>
            </a:r>
            <a:r>
              <a:rPr lang="en-US" dirty="0"/>
              <a:t>2</a:t>
            </a:r>
            <a:endParaRPr lang="en-US" dirty="0" smtClean="0"/>
          </a:p>
          <a:p>
            <a:pPr lvl="1"/>
            <a:r>
              <a:rPr lang="en-US" dirty="0" smtClean="0"/>
              <a:t>Lab: </a:t>
            </a:r>
            <a:r>
              <a:rPr lang="en-US" dirty="0" smtClean="0"/>
              <a:t>2 </a:t>
            </a:r>
            <a:r>
              <a:rPr lang="en-US" dirty="0" smtClean="0"/>
              <a:t>– </a:t>
            </a:r>
            <a:r>
              <a:rPr lang="en-US" dirty="0" smtClean="0"/>
              <a:t>4</a:t>
            </a:r>
            <a:endParaRPr lang="en-US" dirty="0" smtClean="0"/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10-12 </a:t>
            </a:r>
          </a:p>
          <a:p>
            <a:r>
              <a:rPr lang="en-US" dirty="0" smtClean="0"/>
              <a:t>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9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/>
              <a:t>Every piece of code you see on screen can be found or downloaded from 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18890</TotalTime>
  <Words>2565</Words>
  <Application>Microsoft Macintosh PowerPoint</Application>
  <PresentationFormat>Widescreen</PresentationFormat>
  <Paragraphs>474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Century Gothic</vt:lpstr>
      <vt:lpstr>Consolas</vt:lpstr>
      <vt:lpstr>Menlo</vt:lpstr>
      <vt:lpstr>Wingdings 3</vt:lpstr>
      <vt:lpstr>Arial</vt:lpstr>
      <vt:lpstr>Ion Boardroom</vt:lpstr>
      <vt:lpstr>Python for Data Analytics ByteSized Labs</vt:lpstr>
      <vt:lpstr>Your Instructors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Making Bools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 1: Hospital Efficiency</vt:lpstr>
      <vt:lpstr>Challenge 1</vt:lpstr>
      <vt:lpstr>How to approach this Assignment</vt:lpstr>
      <vt:lpstr>Example Solution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143</cp:revision>
  <dcterms:created xsi:type="dcterms:W3CDTF">2017-08-07T17:58:10Z</dcterms:created>
  <dcterms:modified xsi:type="dcterms:W3CDTF">2017-11-05T18:44:42Z</dcterms:modified>
</cp:coreProperties>
</file>